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ungee" panose="020B0604020202020204" charset="0"/>
      <p:regular r:id="rId12"/>
    </p:embeddedFont>
    <p:embeddedFont>
      <p:font typeface="Hind" panose="02000000000000000000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50af2a583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50af2a583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1053a7fb1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1053a7fb1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06b31ddf9_0_8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106b31ddf9_0_8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92275" y="1148400"/>
            <a:ext cx="4633500" cy="26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92275" y="3734025"/>
            <a:ext cx="46335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5775" y="39304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26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775" y="41078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200" y="5624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>
            <a:off x="466200" y="441655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30160" y="97651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5038300" y="4692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7925"/>
            <a:ext cx="65760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1"/>
          </p:nvPr>
        </p:nvSpPr>
        <p:spPr>
          <a:xfrm>
            <a:off x="1284000" y="31828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4" name="Google Shape;104;p11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169750" y="-3477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871" y="417336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63" y="874083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5">
            <a:alphaModFix/>
          </a:blip>
          <a:srcRect l="14186" r="47687" b="59722"/>
          <a:stretch/>
        </p:blipFill>
        <p:spPr>
          <a:xfrm>
            <a:off x="745575" y="3693100"/>
            <a:ext cx="907201" cy="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4225" y="375755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35373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1288" y="24766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61475" y="19799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4201612" y="417337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title"/>
          </p:nvPr>
        </p:nvSpPr>
        <p:spPr>
          <a:xfrm>
            <a:off x="2047425" y="1716718"/>
            <a:ext cx="23592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2047425" y="2171126"/>
            <a:ext cx="23592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"/>
          </p:nvPr>
        </p:nvSpPr>
        <p:spPr>
          <a:xfrm>
            <a:off x="5900824" y="1716718"/>
            <a:ext cx="23592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3"/>
          </p:nvPr>
        </p:nvSpPr>
        <p:spPr>
          <a:xfrm>
            <a:off x="5900825" y="2171126"/>
            <a:ext cx="23592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/>
          </p:nvPr>
        </p:nvSpPr>
        <p:spPr>
          <a:xfrm>
            <a:off x="2047425" y="3117043"/>
            <a:ext cx="23592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5"/>
          </p:nvPr>
        </p:nvSpPr>
        <p:spPr>
          <a:xfrm>
            <a:off x="2047425" y="3571447"/>
            <a:ext cx="23592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6"/>
          </p:nvPr>
        </p:nvSpPr>
        <p:spPr>
          <a:xfrm>
            <a:off x="5900824" y="3117043"/>
            <a:ext cx="23592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900825" y="3571447"/>
            <a:ext cx="23592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8" hasCustomPrompt="1"/>
          </p:nvPr>
        </p:nvSpPr>
        <p:spPr>
          <a:xfrm>
            <a:off x="884025" y="1819675"/>
            <a:ext cx="1048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9" hasCustomPrompt="1"/>
          </p:nvPr>
        </p:nvSpPr>
        <p:spPr>
          <a:xfrm>
            <a:off x="884025" y="3218625"/>
            <a:ext cx="10482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4200" y="1819675"/>
            <a:ext cx="1048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4200" y="3218625"/>
            <a:ext cx="10482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169750" y="-3477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7996" y="256611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7562" y="569058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5">
            <a:alphaModFix/>
          </a:blip>
          <a:srcRect l="14186" r="47687" b="59722"/>
          <a:stretch/>
        </p:blipFill>
        <p:spPr>
          <a:xfrm>
            <a:off x="4804700" y="4627425"/>
            <a:ext cx="907201" cy="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038" y="34443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8150" y="124362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3525" y="40922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2391900" y="33352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1"/>
          </p:nvPr>
        </p:nvSpPr>
        <p:spPr>
          <a:xfrm>
            <a:off x="1507600" y="1653000"/>
            <a:ext cx="61287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flipH="1">
            <a:off x="1269762" y="-3477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285" y="417336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78448" y="874083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5">
            <a:alphaModFix/>
          </a:blip>
          <a:srcRect l="14186" r="47687" b="59722"/>
          <a:stretch/>
        </p:blipFill>
        <p:spPr>
          <a:xfrm flipH="1">
            <a:off x="7550511" y="3693100"/>
            <a:ext cx="907201" cy="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341587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25287" y="375755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flipH="1">
            <a:off x="4902200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850800" y="24766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21963" y="19799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flipH="1">
            <a:off x="4237900" y="417337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141450" y="1375650"/>
            <a:ext cx="68841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169750" y="-3477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871" y="417336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63" y="874083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5">
            <a:alphaModFix/>
          </a:blip>
          <a:srcRect l="14186" r="47687" b="59722"/>
          <a:stretch/>
        </p:blipFill>
        <p:spPr>
          <a:xfrm>
            <a:off x="745575" y="3693100"/>
            <a:ext cx="907201" cy="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4225" y="375755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35373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1288" y="24766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61475" y="19799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4201612" y="417337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67" name="Google Shape;1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4802" y="-420491"/>
            <a:ext cx="814388" cy="78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7023" y="3918529"/>
            <a:ext cx="1112999" cy="10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5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775" y="41078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200" y="5624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 idx="2"/>
          </p:nvPr>
        </p:nvSpPr>
        <p:spPr>
          <a:xfrm>
            <a:off x="937625" y="27751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937625" y="31903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 idx="3"/>
          </p:nvPr>
        </p:nvSpPr>
        <p:spPr>
          <a:xfrm>
            <a:off x="3484344" y="27751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4"/>
          </p:nvPr>
        </p:nvSpPr>
        <p:spPr>
          <a:xfrm>
            <a:off x="3484346" y="31903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 idx="5"/>
          </p:nvPr>
        </p:nvSpPr>
        <p:spPr>
          <a:xfrm>
            <a:off x="6031071" y="27751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6"/>
          </p:nvPr>
        </p:nvSpPr>
        <p:spPr>
          <a:xfrm>
            <a:off x="6031074" y="31903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p17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 flipH="1">
            <a:off x="7597700" y="446090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00021">
            <a:off x="-364466" y="819266"/>
            <a:ext cx="862282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415" y="578526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025" y="476981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8728037" y="24378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275" y="47698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-515213" y="30689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2825" y="-36313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title" idx="2"/>
          </p:nvPr>
        </p:nvSpPr>
        <p:spPr>
          <a:xfrm>
            <a:off x="2352900" y="1631575"/>
            <a:ext cx="2040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1"/>
          </p:nvPr>
        </p:nvSpPr>
        <p:spPr>
          <a:xfrm>
            <a:off x="2352908" y="2019638"/>
            <a:ext cx="2040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title" idx="3"/>
          </p:nvPr>
        </p:nvSpPr>
        <p:spPr>
          <a:xfrm>
            <a:off x="4750543" y="1631575"/>
            <a:ext cx="2040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4"/>
          </p:nvPr>
        </p:nvSpPr>
        <p:spPr>
          <a:xfrm>
            <a:off x="4750551" y="2019627"/>
            <a:ext cx="2040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 idx="5"/>
          </p:nvPr>
        </p:nvSpPr>
        <p:spPr>
          <a:xfrm>
            <a:off x="2352850" y="3171075"/>
            <a:ext cx="2040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6"/>
          </p:nvPr>
        </p:nvSpPr>
        <p:spPr>
          <a:xfrm>
            <a:off x="2352850" y="3559250"/>
            <a:ext cx="2040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title" idx="7"/>
          </p:nvPr>
        </p:nvSpPr>
        <p:spPr>
          <a:xfrm>
            <a:off x="4750542" y="3171075"/>
            <a:ext cx="20406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8"/>
          </p:nvPr>
        </p:nvSpPr>
        <p:spPr>
          <a:xfrm>
            <a:off x="4750551" y="3559248"/>
            <a:ext cx="20406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18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6148725" y="-33283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9999">
            <a:off x="5131101" y="4379859"/>
            <a:ext cx="836276" cy="94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28025" y="42093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038" y="34443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46650" y="1017735"/>
            <a:ext cx="980774" cy="90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97300" y="132777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698631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title" idx="2"/>
          </p:nvPr>
        </p:nvSpPr>
        <p:spPr>
          <a:xfrm>
            <a:off x="1329797" y="186350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1"/>
          </p:nvPr>
        </p:nvSpPr>
        <p:spPr>
          <a:xfrm>
            <a:off x="1329797" y="2274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title" idx="3"/>
          </p:nvPr>
        </p:nvSpPr>
        <p:spPr>
          <a:xfrm>
            <a:off x="3579019" y="186350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ubTitle" idx="4"/>
          </p:nvPr>
        </p:nvSpPr>
        <p:spPr>
          <a:xfrm>
            <a:off x="3579019" y="227496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title" idx="5"/>
          </p:nvPr>
        </p:nvSpPr>
        <p:spPr>
          <a:xfrm>
            <a:off x="1329797" y="3582937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6"/>
          </p:nvPr>
        </p:nvSpPr>
        <p:spPr>
          <a:xfrm>
            <a:off x="1329797" y="399439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title" idx="7"/>
          </p:nvPr>
        </p:nvSpPr>
        <p:spPr>
          <a:xfrm>
            <a:off x="3579019" y="3582937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8"/>
          </p:nvPr>
        </p:nvSpPr>
        <p:spPr>
          <a:xfrm>
            <a:off x="3579019" y="399439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 idx="9"/>
          </p:nvPr>
        </p:nvSpPr>
        <p:spPr>
          <a:xfrm>
            <a:off x="5828203" y="186350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13"/>
          </p:nvPr>
        </p:nvSpPr>
        <p:spPr>
          <a:xfrm>
            <a:off x="5828203" y="227496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title" idx="14"/>
          </p:nvPr>
        </p:nvSpPr>
        <p:spPr>
          <a:xfrm>
            <a:off x="5828203" y="3582938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subTitle" idx="15"/>
          </p:nvPr>
        </p:nvSpPr>
        <p:spPr>
          <a:xfrm>
            <a:off x="5828203" y="399439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>
            <a:off x="415975" y="4613775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59001">
            <a:off x="8908146" y="3879641"/>
            <a:ext cx="862283" cy="97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8075" y="17100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198662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720000" y="1314800"/>
            <a:ext cx="4707600" cy="16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1"/>
          </p:nvPr>
        </p:nvSpPr>
        <p:spPr>
          <a:xfrm>
            <a:off x="719988" y="3025288"/>
            <a:ext cx="3964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 flipH="1">
            <a:off x="-479175" y="3751075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638" y="319125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9150" y="1032088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5525" y="4774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437" y="-39443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600" y="46646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5029250" y="400646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0000" y="1978509"/>
            <a:ext cx="3224400" cy="17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828275" y="1019043"/>
            <a:ext cx="1056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20000" y="3587093"/>
            <a:ext cx="26529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 flipH="1">
            <a:off x="-479175" y="3751075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400" y="7275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9150" y="1032088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5525" y="4774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7796437" y="218922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437" y="-39443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600" y="46646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5029250" y="400646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 hasCustomPrompt="1"/>
          </p:nvPr>
        </p:nvSpPr>
        <p:spPr>
          <a:xfrm>
            <a:off x="975538" y="825675"/>
            <a:ext cx="20928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975538" y="1653725"/>
            <a:ext cx="2092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title" idx="2" hasCustomPrompt="1"/>
          </p:nvPr>
        </p:nvSpPr>
        <p:spPr>
          <a:xfrm>
            <a:off x="3525563" y="1895200"/>
            <a:ext cx="20928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3"/>
          </p:nvPr>
        </p:nvSpPr>
        <p:spPr>
          <a:xfrm>
            <a:off x="3525563" y="2723200"/>
            <a:ext cx="2092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title" idx="4" hasCustomPrompt="1"/>
          </p:nvPr>
        </p:nvSpPr>
        <p:spPr>
          <a:xfrm>
            <a:off x="6075663" y="2964700"/>
            <a:ext cx="2092800" cy="8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5"/>
          </p:nvPr>
        </p:nvSpPr>
        <p:spPr>
          <a:xfrm>
            <a:off x="6075663" y="3792700"/>
            <a:ext cx="2092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7325" y="33986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3868537" y="5033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200" y="37544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8168475" y="23784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03250" y="-27613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86500" y="38260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15275" y="48463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-237313" y="24747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698631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1101175" y="3232792"/>
            <a:ext cx="19860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1"/>
          </p:nvPr>
        </p:nvSpPr>
        <p:spPr>
          <a:xfrm>
            <a:off x="1101175" y="368104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 idx="2"/>
          </p:nvPr>
        </p:nvSpPr>
        <p:spPr>
          <a:xfrm>
            <a:off x="3582648" y="3232792"/>
            <a:ext cx="19860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3"/>
          </p:nvPr>
        </p:nvSpPr>
        <p:spPr>
          <a:xfrm>
            <a:off x="3582648" y="368104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4"/>
          </p:nvPr>
        </p:nvSpPr>
        <p:spPr>
          <a:xfrm>
            <a:off x="6056775" y="3232792"/>
            <a:ext cx="19860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5"/>
          </p:nvPr>
        </p:nvSpPr>
        <p:spPr>
          <a:xfrm>
            <a:off x="6056776" y="368104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 idx="6" hasCustomPrompt="1"/>
          </p:nvPr>
        </p:nvSpPr>
        <p:spPr>
          <a:xfrm>
            <a:off x="1557675" y="2074462"/>
            <a:ext cx="11451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1" name="Google Shape;261;p22"/>
          <p:cNvSpPr txBox="1">
            <a:spLocks noGrp="1"/>
          </p:cNvSpPr>
          <p:nvPr>
            <p:ph type="title" idx="7" hasCustomPrompt="1"/>
          </p:nvPr>
        </p:nvSpPr>
        <p:spPr>
          <a:xfrm>
            <a:off x="3985998" y="2021662"/>
            <a:ext cx="11793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2" name="Google Shape;262;p22"/>
          <p:cNvSpPr txBox="1">
            <a:spLocks noGrp="1"/>
          </p:cNvSpPr>
          <p:nvPr>
            <p:ph type="title" idx="8" hasCustomPrompt="1"/>
          </p:nvPr>
        </p:nvSpPr>
        <p:spPr>
          <a:xfrm>
            <a:off x="6470026" y="2021662"/>
            <a:ext cx="11595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3" name="Google Shape;263;p22"/>
          <p:cNvSpPr txBox="1">
            <a:spLocks noGrp="1"/>
          </p:cNvSpPr>
          <p:nvPr>
            <p:ph type="title" idx="9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629525" y="-4529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175" y="-25993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296" y="361811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97300" y="16373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7663" y="1812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3937" y="4038746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3525" y="40922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265" y="4709776"/>
            <a:ext cx="1386001" cy="97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542163" y="2065499"/>
            <a:ext cx="3881700" cy="15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title" idx="2" hasCustomPrompt="1"/>
          </p:nvPr>
        </p:nvSpPr>
        <p:spPr>
          <a:xfrm>
            <a:off x="7161513" y="1022975"/>
            <a:ext cx="1056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1"/>
          </p:nvPr>
        </p:nvSpPr>
        <p:spPr>
          <a:xfrm>
            <a:off x="5771088" y="3591025"/>
            <a:ext cx="26529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4600" y="-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638" y="-2350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5525" y="4774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720012" y="38436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037" y="6217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900" y="43784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3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8293600" y="43784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28532">
            <a:off x="1470659" y="4469616"/>
            <a:ext cx="862283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-11258" t="-11258" r="-11245" b="-11245"/>
          <a:stretch/>
        </p:blipFill>
        <p:spPr>
          <a:xfrm>
            <a:off x="49575" y="772275"/>
            <a:ext cx="980775" cy="11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288" name="Google Shape;28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4802" y="-420491"/>
            <a:ext cx="814388" cy="78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7023" y="3918529"/>
            <a:ext cx="1112999" cy="10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5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775" y="41078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200" y="5624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297" name="Google Shape;297;p25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flipH="1">
            <a:off x="884840" y="-4529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98287" y="361811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45800" y="4038746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239" y="-25993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 flipH="1">
            <a:off x="589215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782027" y="1812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2935" y="16373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04347" flipH="1">
            <a:off x="414247" y="4602964"/>
            <a:ext cx="1386001" cy="97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9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title"/>
          </p:nvPr>
        </p:nvSpPr>
        <p:spPr>
          <a:xfrm>
            <a:off x="623100" y="434507"/>
            <a:ext cx="78978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169750" y="-3477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1462" y="1252733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4">
            <a:alphaModFix/>
          </a:blip>
          <a:srcRect l="14186" r="47687" b="59722"/>
          <a:stretch/>
        </p:blipFill>
        <p:spPr>
          <a:xfrm>
            <a:off x="1355650" y="4740475"/>
            <a:ext cx="907201" cy="8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29475" y="422035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5977587" y="48049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1288" y="24766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87675" y="15644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16696" y="3203411"/>
            <a:ext cx="1379131" cy="94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200038" scaled="0"/>
        </a:gra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title"/>
          </p:nvPr>
        </p:nvSpPr>
        <p:spPr>
          <a:xfrm>
            <a:off x="720000" y="1936599"/>
            <a:ext cx="3564600" cy="15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title" idx="2" hasCustomPrompt="1"/>
          </p:nvPr>
        </p:nvSpPr>
        <p:spPr>
          <a:xfrm>
            <a:off x="828275" y="894075"/>
            <a:ext cx="1056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27"/>
          <p:cNvSpPr txBox="1">
            <a:spLocks noGrp="1"/>
          </p:cNvSpPr>
          <p:nvPr>
            <p:ph type="subTitle" idx="1"/>
          </p:nvPr>
        </p:nvSpPr>
        <p:spPr>
          <a:xfrm>
            <a:off x="720000" y="3462125"/>
            <a:ext cx="26529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0" name="Google Shape;32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8850" y="47741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0488" y="3829400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5525" y="1799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421800" y="8940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975" y="43784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8327350" y="3938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850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8"/>
          <p:cNvSpPr txBox="1">
            <a:spLocks noGrp="1"/>
          </p:cNvSpPr>
          <p:nvPr>
            <p:ph type="subTitle" idx="1"/>
          </p:nvPr>
        </p:nvSpPr>
        <p:spPr>
          <a:xfrm>
            <a:off x="1865175" y="1258918"/>
            <a:ext cx="5413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0" name="Google Shape;33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00021">
            <a:off x="8588009" y="724991"/>
            <a:ext cx="862282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75" y="34302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8728037" y="24378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187" y="46839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685585" y="1148651"/>
            <a:ext cx="1386001" cy="97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 idx="2"/>
          </p:nvPr>
        </p:nvSpPr>
        <p:spPr>
          <a:xfrm>
            <a:off x="937700" y="324338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29"/>
          <p:cNvSpPr txBox="1">
            <a:spLocks noGrp="1"/>
          </p:cNvSpPr>
          <p:nvPr>
            <p:ph type="subTitle" idx="1"/>
          </p:nvPr>
        </p:nvSpPr>
        <p:spPr>
          <a:xfrm>
            <a:off x="937700" y="3627509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9"/>
          <p:cNvSpPr txBox="1">
            <a:spLocks noGrp="1"/>
          </p:cNvSpPr>
          <p:nvPr>
            <p:ph type="title" idx="3"/>
          </p:nvPr>
        </p:nvSpPr>
        <p:spPr>
          <a:xfrm>
            <a:off x="3484423" y="324338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subTitle" idx="4"/>
          </p:nvPr>
        </p:nvSpPr>
        <p:spPr>
          <a:xfrm>
            <a:off x="3484423" y="3627509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title" idx="5"/>
          </p:nvPr>
        </p:nvSpPr>
        <p:spPr>
          <a:xfrm>
            <a:off x="6031149" y="324338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subTitle" idx="6"/>
          </p:nvPr>
        </p:nvSpPr>
        <p:spPr>
          <a:xfrm>
            <a:off x="6031149" y="3627509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4" name="Google Shape;34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44">
            <a:off x="-34155" y="4157206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975" y="-176712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8728037" y="24378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7996" y="256611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5038" y="13071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>
            <a:spLocks noGrp="1"/>
          </p:cNvSpPr>
          <p:nvPr>
            <p:ph type="title"/>
          </p:nvPr>
        </p:nvSpPr>
        <p:spPr>
          <a:xfrm>
            <a:off x="930525" y="1332150"/>
            <a:ext cx="31926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subTitle" idx="1"/>
          </p:nvPr>
        </p:nvSpPr>
        <p:spPr>
          <a:xfrm>
            <a:off x="930525" y="2665001"/>
            <a:ext cx="31926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4" name="Google Shape;35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1788" y="4359008"/>
            <a:ext cx="836276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12" y="940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0021">
            <a:off x="8588009" y="724991"/>
            <a:ext cx="862282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8728037" y="24378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7" y="46839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0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525" y="3897825"/>
            <a:ext cx="620724" cy="62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0025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 flipH="1">
            <a:off x="7597700" y="446090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00021">
            <a:off x="-364466" y="356466"/>
            <a:ext cx="862282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415" y="578526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75" y="34302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8728037" y="243780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775" y="47698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title"/>
          </p:nvPr>
        </p:nvSpPr>
        <p:spPr>
          <a:xfrm>
            <a:off x="4617575" y="1709100"/>
            <a:ext cx="32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subTitle" idx="1"/>
          </p:nvPr>
        </p:nvSpPr>
        <p:spPr>
          <a:xfrm>
            <a:off x="4617643" y="2406582"/>
            <a:ext cx="32067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5" name="Google Shape;36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1638" y="4831650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7800" y="87431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600" y="46883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452962" y="433112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87" y="-3200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1838" y="3138175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8042125" y="7247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275" y="178835"/>
            <a:ext cx="980774" cy="90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1"/>
          <p:cNvPicPr preferRelativeResize="0"/>
          <p:nvPr/>
        </p:nvPicPr>
        <p:blipFill rotWithShape="1">
          <a:blip r:embed="rId5">
            <a:alphaModFix/>
          </a:blip>
          <a:srcRect l="14186" r="47687" b="59722"/>
          <a:stretch/>
        </p:blipFill>
        <p:spPr>
          <a:xfrm>
            <a:off x="266400" y="3002088"/>
            <a:ext cx="907201" cy="8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930524" y="1635200"/>
            <a:ext cx="328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930524" y="2415996"/>
            <a:ext cx="32823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7" name="Google Shape;377;p3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8633937" y="1650950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187" y="46839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2051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2"/>
          <p:cNvPicPr preferRelativeResize="0"/>
          <p:nvPr/>
        </p:nvPicPr>
        <p:blipFill rotWithShape="1">
          <a:blip r:embed="rId3">
            <a:alphaModFix/>
          </a:blip>
          <a:srcRect l="-11258" t="-11258" r="-11245" b="-11245"/>
          <a:stretch/>
        </p:blipFill>
        <p:spPr>
          <a:xfrm flipH="1">
            <a:off x="8016963" y="341440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44">
            <a:off x="671370" y="3990506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7100" y="1301088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20000" y="-26166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038" y="1793537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6198662" scaled="0"/>
        </a:gra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>
            <a:spLocks noGrp="1"/>
          </p:cNvSpPr>
          <p:nvPr>
            <p:ph type="title"/>
          </p:nvPr>
        </p:nvSpPr>
        <p:spPr>
          <a:xfrm>
            <a:off x="720000" y="543800"/>
            <a:ext cx="4213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3"/>
          <p:cNvSpPr txBox="1">
            <a:spLocks noGrp="1"/>
          </p:cNvSpPr>
          <p:nvPr>
            <p:ph type="subTitle" idx="1"/>
          </p:nvPr>
        </p:nvSpPr>
        <p:spPr>
          <a:xfrm>
            <a:off x="720000" y="1593625"/>
            <a:ext cx="42132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3"/>
          <p:cNvSpPr txBox="1"/>
          <p:nvPr/>
        </p:nvSpPr>
        <p:spPr>
          <a:xfrm>
            <a:off x="720000" y="3395400"/>
            <a:ext cx="4084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90" name="Google Shape;3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775" y="39304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6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8775" y="41078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3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9200" y="5624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5038300" y="4692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96490" y="4683676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3"/>
          <p:cNvPicPr preferRelativeResize="0"/>
          <p:nvPr/>
        </p:nvPicPr>
        <p:blipFill rotWithShape="1">
          <a:blip r:embed="rId8">
            <a:alphaModFix/>
          </a:blip>
          <a:srcRect l="-11258" t="-11258" r="-11245" b="-11245"/>
          <a:stretch/>
        </p:blipFill>
        <p:spPr>
          <a:xfrm>
            <a:off x="-518725" y="199425"/>
            <a:ext cx="980775" cy="11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44">
            <a:off x="701770" y="-8382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3">
            <a:alphaModFix/>
          </a:blip>
          <a:srcRect l="-11258" t="-11258" r="-11245" b="-11245"/>
          <a:stretch/>
        </p:blipFill>
        <p:spPr>
          <a:xfrm>
            <a:off x="466200" y="451350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28532">
            <a:off x="7746334" y="3918816"/>
            <a:ext cx="862283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775" y="39304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6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8775" y="2856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4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3450" y="9450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4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5354250" y="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44" flipH="1">
            <a:off x="7629629" y="-8382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3">
            <a:alphaModFix/>
          </a:blip>
          <a:srcRect l="-11258" t="-11258" r="-11245" b="-11245"/>
          <a:stretch/>
        </p:blipFill>
        <p:spPr>
          <a:xfrm flipH="1">
            <a:off x="1034486" y="3669462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71287" y="4088038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51437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347788" y="2856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5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 flipH="1">
            <a:off x="5678775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48775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7537" y="9450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5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 flipH="1">
            <a:off x="2946737" y="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2"/>
          </p:nvPr>
        </p:nvSpPr>
        <p:spPr>
          <a:xfrm>
            <a:off x="1760000" y="2798625"/>
            <a:ext cx="2607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3"/>
          </p:nvPr>
        </p:nvSpPr>
        <p:spPr>
          <a:xfrm>
            <a:off x="4776069" y="2798625"/>
            <a:ext cx="26079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4776067" y="3286250"/>
            <a:ext cx="26079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1760164" y="3286250"/>
            <a:ext cx="2607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8" name="Google Shape;4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4165" y="2297854"/>
            <a:ext cx="1112999" cy="10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0729" y="3769761"/>
            <a:ext cx="1379131" cy="9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6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775" y="41078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200" y="56248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698631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l="-11258" t="-11258" r="-11245" b="-11245"/>
          <a:stretch/>
        </p:blipFill>
        <p:spPr>
          <a:xfrm>
            <a:off x="7986800" y="-698725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638" y="4831650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7800" y="87431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600" y="46883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452962" y="433112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787" y="-320013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838" y="3138175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8042125" y="7247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71250" y="2751035"/>
            <a:ext cx="980774" cy="90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0025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4413900" cy="10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720000" y="18253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79550">
            <a:off x="625947" y="4415118"/>
            <a:ext cx="976506" cy="94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 l="-11258" t="-11258" r="-11245" b="-11245"/>
          <a:stretch/>
        </p:blipFill>
        <p:spPr>
          <a:xfrm flipH="1">
            <a:off x="5793024" y="1517225"/>
            <a:ext cx="1967225" cy="229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3303" y="4254676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5525" y="4774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8042125" y="22817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437" y="-39443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3325" y="46646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5029250" y="40064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99150" y="1032088"/>
            <a:ext cx="620724" cy="62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0025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720000" y="1383300"/>
            <a:ext cx="770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80" name="Google Shape;80;p8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077475" y="-221488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650" y="1072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3700" y="40817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038" y="1096737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8150" y="1243625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3398700" y="2480625"/>
            <a:ext cx="4616400" cy="10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3398725" y="1717625"/>
            <a:ext cx="46164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pic>
        <p:nvPicPr>
          <p:cNvPr id="89" name="Google Shape;8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44">
            <a:off x="701770" y="-8382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l="-11258" t="-11258" r="-11245" b="-11245"/>
          <a:stretch/>
        </p:blipFill>
        <p:spPr>
          <a:xfrm>
            <a:off x="466200" y="4513500"/>
            <a:ext cx="980775" cy="1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28532">
            <a:off x="7746334" y="3918816"/>
            <a:ext cx="862283" cy="9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775" y="3930463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600" y="-261687"/>
            <a:ext cx="620724" cy="62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8775" y="285616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2622212" y="4709775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47788" y="18981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3450" y="945012"/>
            <a:ext cx="763774" cy="76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5354250" y="12"/>
            <a:ext cx="763774" cy="7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0025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4488600" y="2008475"/>
            <a:ext cx="3935400" cy="22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Bungee"/>
              <a:buNone/>
              <a:defRPr sz="34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>
            <a:spLocks noGrp="1"/>
          </p:cNvSpPr>
          <p:nvPr>
            <p:ph type="ctrTitle"/>
          </p:nvPr>
        </p:nvSpPr>
        <p:spPr>
          <a:xfrm>
            <a:off x="792275" y="1148400"/>
            <a:ext cx="4633500" cy="26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Properties of</a:t>
            </a:r>
            <a:endParaRPr sz="35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2"/>
                </a:solidFill>
              </a:rPr>
              <a:t>Shapes</a:t>
            </a:r>
            <a:endParaRPr sz="7000">
              <a:solidFill>
                <a:schemeClr val="accent2"/>
              </a:solidFill>
            </a:endParaRPr>
          </a:p>
        </p:txBody>
      </p:sp>
      <p:sp>
        <p:nvSpPr>
          <p:cNvPr id="425" name="Google Shape;425;p36"/>
          <p:cNvSpPr txBox="1">
            <a:spLocks noGrp="1"/>
          </p:cNvSpPr>
          <p:nvPr>
            <p:ph type="subTitle" idx="1"/>
          </p:nvPr>
        </p:nvSpPr>
        <p:spPr>
          <a:xfrm>
            <a:off x="792275" y="3734025"/>
            <a:ext cx="46335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Sayantika Mondal</a:t>
            </a:r>
            <a:endParaRPr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Mathematics</a:t>
            </a:r>
            <a:endParaRPr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426" name="Google Shape;426;p36"/>
          <p:cNvPicPr preferRelativeResize="0"/>
          <p:nvPr/>
        </p:nvPicPr>
        <p:blipFill rotWithShape="1">
          <a:blip r:embed="rId3">
            <a:alphaModFix/>
          </a:blip>
          <a:srcRect t="36244"/>
          <a:stretch/>
        </p:blipFill>
        <p:spPr>
          <a:xfrm>
            <a:off x="5802075" y="1975354"/>
            <a:ext cx="2379526" cy="14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6"/>
          <p:cNvSpPr/>
          <p:nvPr/>
        </p:nvSpPr>
        <p:spPr>
          <a:xfrm>
            <a:off x="7047350" y="469200"/>
            <a:ext cx="1556700" cy="475800"/>
          </a:xfrm>
          <a:prstGeom prst="roundRect">
            <a:avLst>
              <a:gd name="adj" fmla="val 16667"/>
            </a:avLst>
          </a:prstGeom>
          <a:solidFill>
            <a:srgbClr val="A15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Talk 1</a:t>
            </a:r>
            <a:endParaRPr sz="1600"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428" name="Google Shape;4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39328">
            <a:off x="6325345" y="3830597"/>
            <a:ext cx="1379131" cy="9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00044">
            <a:off x="7670695" y="3320243"/>
            <a:ext cx="733362" cy="7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6"/>
          <p:cNvPicPr preferRelativeResize="0"/>
          <p:nvPr/>
        </p:nvPicPr>
        <p:blipFill rotWithShape="1">
          <a:blip r:embed="rId3">
            <a:alphaModFix/>
          </a:blip>
          <a:srcRect l="14186" r="47687" b="59722"/>
          <a:stretch/>
        </p:blipFill>
        <p:spPr>
          <a:xfrm>
            <a:off x="6098075" y="1148400"/>
            <a:ext cx="907201" cy="8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 txBox="1">
            <a:spLocks noGrp="1"/>
          </p:cNvSpPr>
          <p:nvPr>
            <p:ph type="title"/>
          </p:nvPr>
        </p:nvSpPr>
        <p:spPr>
          <a:xfrm>
            <a:off x="1141450" y="1375650"/>
            <a:ext cx="68841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WhAT is the shape of SPace?</a:t>
            </a:r>
            <a:endParaRPr sz="4400"/>
          </a:p>
        </p:txBody>
      </p:sp>
      <p:sp>
        <p:nvSpPr>
          <p:cNvPr id="436" name="Google Shape;436;p37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0" scaled="0"/>
        </a:gra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SUrfaces</a:t>
            </a:r>
            <a:endParaRPr/>
          </a:p>
        </p:txBody>
      </p:sp>
      <p:sp>
        <p:nvSpPr>
          <p:cNvPr id="442" name="Google Shape;442;p38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443" name="Google Shape;4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100" y="1235211"/>
            <a:ext cx="1086550" cy="10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11" flipH="1">
            <a:off x="3659016" y="1012583"/>
            <a:ext cx="1496318" cy="174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30" y="2593074"/>
            <a:ext cx="1086538" cy="113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001" y="3413935"/>
            <a:ext cx="873051" cy="8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99261">
            <a:off x="6232979" y="1576978"/>
            <a:ext cx="1143491" cy="105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16" flipH="1">
            <a:off x="5929667" y="2932154"/>
            <a:ext cx="1185840" cy="13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6866463" flipH="1">
            <a:off x="6974344" y="2917859"/>
            <a:ext cx="1224959" cy="142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9950" y="3084399"/>
            <a:ext cx="1424101" cy="140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"/>
          <p:cNvSpPr txBox="1">
            <a:spLocks noGrp="1"/>
          </p:cNvSpPr>
          <p:nvPr>
            <p:ph type="title" idx="15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</a:t>
            </a:r>
            <a:endParaRPr/>
          </a:p>
        </p:txBody>
      </p:sp>
      <p:sp>
        <p:nvSpPr>
          <p:cNvPr id="456" name="Google Shape;456;p39"/>
          <p:cNvSpPr txBox="1">
            <a:spLocks noGrp="1"/>
          </p:cNvSpPr>
          <p:nvPr>
            <p:ph type="title"/>
          </p:nvPr>
        </p:nvSpPr>
        <p:spPr>
          <a:xfrm>
            <a:off x="1281150" y="1110200"/>
            <a:ext cx="49749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Holes</a:t>
            </a:r>
            <a:endParaRPr/>
          </a:p>
        </p:txBody>
      </p:sp>
      <p:pic>
        <p:nvPicPr>
          <p:cNvPr id="457" name="Google Shape;4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150" y="1858375"/>
            <a:ext cx="2581534" cy="19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9"/>
          <p:cNvSpPr txBox="1"/>
          <p:nvPr/>
        </p:nvSpPr>
        <p:spPr>
          <a:xfrm>
            <a:off x="2186200" y="2087375"/>
            <a:ext cx="16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59" name="Google Shape;4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225" y="1858400"/>
            <a:ext cx="2581525" cy="19361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9"/>
          <p:cNvSpPr txBox="1"/>
          <p:nvPr/>
        </p:nvSpPr>
        <p:spPr>
          <a:xfrm>
            <a:off x="1734900" y="4131475"/>
            <a:ext cx="567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Genus = Number of holes</a:t>
            </a:r>
            <a:endParaRPr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>
            <a:spLocks noGrp="1"/>
          </p:cNvSpPr>
          <p:nvPr>
            <p:ph type="title"/>
          </p:nvPr>
        </p:nvSpPr>
        <p:spPr>
          <a:xfrm>
            <a:off x="1679325" y="367325"/>
            <a:ext cx="39642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Other examples:</a:t>
            </a:r>
            <a:endParaRPr sz="2500"/>
          </a:p>
        </p:txBody>
      </p:sp>
      <p:pic>
        <p:nvPicPr>
          <p:cNvPr id="466" name="Google Shape;466;p40"/>
          <p:cNvPicPr preferRelativeResize="0"/>
          <p:nvPr/>
        </p:nvPicPr>
        <p:blipFill rotWithShape="1">
          <a:blip r:embed="rId3">
            <a:alphaModFix/>
          </a:blip>
          <a:srcRect t="12834" r="30618" b="8666"/>
          <a:stretch/>
        </p:blipFill>
        <p:spPr>
          <a:xfrm>
            <a:off x="2606838" y="1248125"/>
            <a:ext cx="3930325" cy="28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>
            <a:spLocks noGrp="1"/>
          </p:cNvSpPr>
          <p:nvPr>
            <p:ph type="title" idx="15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</a:t>
            </a:r>
            <a:endParaRPr/>
          </a:p>
        </p:txBody>
      </p:sp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1281150" y="1110200"/>
            <a:ext cx="49749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Punctures</a:t>
            </a:r>
            <a:endParaRPr/>
          </a:p>
        </p:txBody>
      </p:sp>
      <p:sp>
        <p:nvSpPr>
          <p:cNvPr id="473" name="Google Shape;473;p41"/>
          <p:cNvSpPr txBox="1"/>
          <p:nvPr/>
        </p:nvSpPr>
        <p:spPr>
          <a:xfrm>
            <a:off x="1621150" y="2453000"/>
            <a:ext cx="16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74" name="Google Shape;47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752" y="1564300"/>
            <a:ext cx="1159925" cy="11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1"/>
          <p:cNvSpPr txBox="1"/>
          <p:nvPr/>
        </p:nvSpPr>
        <p:spPr>
          <a:xfrm>
            <a:off x="2086288" y="2029200"/>
            <a:ext cx="3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ind"/>
                <a:ea typeface="Hind"/>
                <a:cs typeface="Hind"/>
                <a:sym typeface="Hind"/>
              </a:rPr>
              <a:t>.</a:t>
            </a:r>
            <a:endParaRPr sz="28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2260888" y="1837400"/>
            <a:ext cx="3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ind"/>
                <a:ea typeface="Hind"/>
                <a:cs typeface="Hind"/>
                <a:sym typeface="Hind"/>
              </a:rPr>
              <a:t>.</a:t>
            </a:r>
            <a:endParaRPr sz="28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77" name="Google Shape;477;p41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11" flipH="1">
            <a:off x="5221166" y="1221208"/>
            <a:ext cx="1496318" cy="174493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1"/>
          <p:cNvSpPr txBox="1"/>
          <p:nvPr/>
        </p:nvSpPr>
        <p:spPr>
          <a:xfrm>
            <a:off x="5276988" y="1837400"/>
            <a:ext cx="3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ind"/>
                <a:ea typeface="Hind"/>
                <a:cs typeface="Hind"/>
                <a:sym typeface="Hind"/>
              </a:rPr>
              <a:t>.</a:t>
            </a:r>
            <a:endParaRPr sz="28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79" name="Google Shape;47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750" y="3513175"/>
            <a:ext cx="1742690" cy="11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0100" y="3513175"/>
            <a:ext cx="1549057" cy="11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1"/>
          <p:cNvSpPr txBox="1"/>
          <p:nvPr/>
        </p:nvSpPr>
        <p:spPr>
          <a:xfrm>
            <a:off x="1438350" y="2843525"/>
            <a:ext cx="535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How are they different?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82" name="Google Shape;482;p41"/>
          <p:cNvSpPr txBox="1"/>
          <p:nvPr/>
        </p:nvSpPr>
        <p:spPr>
          <a:xfrm>
            <a:off x="4014175" y="3782500"/>
            <a:ext cx="71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VS</a:t>
            </a:r>
            <a:endParaRPr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"/>
          <p:cNvSpPr txBox="1">
            <a:spLocks noGrp="1"/>
          </p:cNvSpPr>
          <p:nvPr>
            <p:ph type="title"/>
          </p:nvPr>
        </p:nvSpPr>
        <p:spPr>
          <a:xfrm>
            <a:off x="720000" y="434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Surfaces</a:t>
            </a:r>
            <a:endParaRPr/>
          </a:p>
        </p:txBody>
      </p:sp>
      <p:sp>
        <p:nvSpPr>
          <p:cNvPr id="488" name="Google Shape;488;p42"/>
          <p:cNvSpPr txBox="1">
            <a:spLocks noGrp="1"/>
          </p:cNvSpPr>
          <p:nvPr>
            <p:ph type="body" idx="4294967295"/>
          </p:nvPr>
        </p:nvSpPr>
        <p:spPr>
          <a:xfrm>
            <a:off x="1188150" y="1257400"/>
            <a:ext cx="67677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2"/>
                </a:solidFill>
              </a:rPr>
              <a:t>All surfaces are determined by number of holes and punctures.</a:t>
            </a:r>
            <a:endParaRPr sz="1700" b="1">
              <a:solidFill>
                <a:schemeClr val="accent2"/>
              </a:solidFill>
            </a:endParaRPr>
          </a:p>
        </p:txBody>
      </p:sp>
      <p:pic>
        <p:nvPicPr>
          <p:cNvPr id="489" name="Google Shape;4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00" y="2272775"/>
            <a:ext cx="615513" cy="6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16" flipH="1">
            <a:off x="6132975" y="2088381"/>
            <a:ext cx="780576" cy="91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165807" flipH="1">
            <a:off x="7546053" y="2000506"/>
            <a:ext cx="775046" cy="9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436984" flipH="1">
            <a:off x="6861215" y="2045817"/>
            <a:ext cx="771745" cy="89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82" flipH="1">
            <a:off x="4816581" y="2008344"/>
            <a:ext cx="761613" cy="8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17" flipH="1">
            <a:off x="4146241" y="2057098"/>
            <a:ext cx="752393" cy="87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35" flipH="1">
            <a:off x="2479686" y="2061745"/>
            <a:ext cx="826280" cy="96356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2"/>
          <p:cNvSpPr txBox="1"/>
          <p:nvPr/>
        </p:nvSpPr>
        <p:spPr>
          <a:xfrm>
            <a:off x="665575" y="3034650"/>
            <a:ext cx="12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Genus 0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4332800" y="3034650"/>
            <a:ext cx="12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Genus 2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2309900" y="3034650"/>
            <a:ext cx="12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Genus 1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6663800" y="3034650"/>
            <a:ext cx="12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Genus 3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00" name="Google Shape;500;p42"/>
          <p:cNvSpPr txBox="1"/>
          <p:nvPr/>
        </p:nvSpPr>
        <p:spPr>
          <a:xfrm>
            <a:off x="3640325" y="3897625"/>
            <a:ext cx="52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All shapes are really just made up of donuts or donuts with holes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01" name="Google Shape;501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35" flipH="1">
            <a:off x="1510311" y="3601820"/>
            <a:ext cx="826280" cy="96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2"/>
          <p:cNvPicPr preferRelativeResize="0"/>
          <p:nvPr/>
        </p:nvPicPr>
        <p:blipFill rotWithShape="1">
          <a:blip r:embed="rId4">
            <a:alphaModFix/>
          </a:blip>
          <a:srcRect l="-11258" t="-11258" r="-11245" b="-11245"/>
          <a:stretch/>
        </p:blipFill>
        <p:spPr>
          <a:xfrm rot="-3579035" flipH="1">
            <a:off x="2194536" y="3553020"/>
            <a:ext cx="826280" cy="96356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2"/>
          <p:cNvSpPr txBox="1"/>
          <p:nvPr/>
        </p:nvSpPr>
        <p:spPr>
          <a:xfrm>
            <a:off x="1523721" y="3727010"/>
            <a:ext cx="2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ind"/>
                <a:ea typeface="Hind"/>
                <a:cs typeface="Hind"/>
                <a:sym typeface="Hind"/>
              </a:rPr>
              <a:t>.</a:t>
            </a:r>
            <a:endParaRPr sz="28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04" name="Google Shape;504;p42"/>
          <p:cNvSpPr txBox="1"/>
          <p:nvPr/>
        </p:nvSpPr>
        <p:spPr>
          <a:xfrm>
            <a:off x="2182238" y="3658175"/>
            <a:ext cx="3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Hind"/>
                <a:ea typeface="Hind"/>
                <a:cs typeface="Hind"/>
                <a:sym typeface="Hind"/>
              </a:rPr>
              <a:t>.</a:t>
            </a:r>
            <a:endParaRPr sz="28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1523725" y="4455550"/>
            <a:ext cx="144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Genus = 2, Punctures = 2 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/>
          <p:nvPr/>
        </p:nvSpPr>
        <p:spPr>
          <a:xfrm>
            <a:off x="828275" y="801818"/>
            <a:ext cx="1056900" cy="105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3"/>
          <p:cNvSpPr txBox="1">
            <a:spLocks noGrp="1"/>
          </p:cNvSpPr>
          <p:nvPr>
            <p:ph type="title"/>
          </p:nvPr>
        </p:nvSpPr>
        <p:spPr>
          <a:xfrm>
            <a:off x="720000" y="1978509"/>
            <a:ext cx="3224400" cy="17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How many donuts do we need for these?</a:t>
            </a:r>
            <a:endParaRPr sz="2700"/>
          </a:p>
        </p:txBody>
      </p:sp>
      <p:sp>
        <p:nvSpPr>
          <p:cNvPr id="512" name="Google Shape;512;p43"/>
          <p:cNvSpPr txBox="1">
            <a:spLocks noGrp="1"/>
          </p:cNvSpPr>
          <p:nvPr>
            <p:ph type="title" idx="2"/>
          </p:nvPr>
        </p:nvSpPr>
        <p:spPr>
          <a:xfrm>
            <a:off x="828275" y="1019043"/>
            <a:ext cx="1056900" cy="6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</a:t>
            </a:r>
            <a:endParaRPr/>
          </a:p>
        </p:txBody>
      </p:sp>
      <p:sp>
        <p:nvSpPr>
          <p:cNvPr id="513" name="Google Shape;513;p43"/>
          <p:cNvSpPr txBox="1">
            <a:spLocks noGrp="1"/>
          </p:cNvSpPr>
          <p:nvPr>
            <p:ph type="subTitle" idx="1"/>
          </p:nvPr>
        </p:nvSpPr>
        <p:spPr>
          <a:xfrm>
            <a:off x="720000" y="3587093"/>
            <a:ext cx="26529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14" name="Google Shape;5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440" y="370601"/>
            <a:ext cx="1386001" cy="97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900" y="3015435"/>
            <a:ext cx="1452550" cy="1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825" y="1937870"/>
            <a:ext cx="1649224" cy="16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4600" y="1937875"/>
            <a:ext cx="1594549" cy="159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>
            <a:spLocks noGrp="1"/>
          </p:cNvSpPr>
          <p:nvPr>
            <p:ph type="title"/>
          </p:nvPr>
        </p:nvSpPr>
        <p:spPr>
          <a:xfrm>
            <a:off x="720000" y="543800"/>
            <a:ext cx="4213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Thank Y0U!</a:t>
            </a:r>
            <a:endParaRPr sz="5300"/>
          </a:p>
        </p:txBody>
      </p:sp>
      <p:sp>
        <p:nvSpPr>
          <p:cNvPr id="523" name="Google Shape;523;p44"/>
          <p:cNvSpPr txBox="1"/>
          <p:nvPr/>
        </p:nvSpPr>
        <p:spPr>
          <a:xfrm>
            <a:off x="720000" y="4106461"/>
            <a:ext cx="3196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24" name="Google Shape;524;p44"/>
          <p:cNvPicPr preferRelativeResize="0"/>
          <p:nvPr/>
        </p:nvPicPr>
        <p:blipFill rotWithShape="1">
          <a:blip r:embed="rId3">
            <a:alphaModFix/>
          </a:blip>
          <a:srcRect t="36244"/>
          <a:stretch/>
        </p:blipFill>
        <p:spPr>
          <a:xfrm>
            <a:off x="5549700" y="1308474"/>
            <a:ext cx="2081799" cy="12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4"/>
          <p:cNvPicPr preferRelativeResize="0"/>
          <p:nvPr/>
        </p:nvPicPr>
        <p:blipFill rotWithShape="1">
          <a:blip r:embed="rId3">
            <a:alphaModFix/>
          </a:blip>
          <a:srcRect l="14186" r="47687" b="59722"/>
          <a:stretch/>
        </p:blipFill>
        <p:spPr>
          <a:xfrm>
            <a:off x="6487300" y="2591613"/>
            <a:ext cx="1698759" cy="16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4"/>
          <p:cNvSpPr txBox="1"/>
          <p:nvPr/>
        </p:nvSpPr>
        <p:spPr>
          <a:xfrm>
            <a:off x="830700" y="2561525"/>
            <a:ext cx="297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smondal@gradcenter.cuny.edu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1st Grade: Using Shapes by Slidesgo">
  <a:themeElements>
    <a:clrScheme name="Simple Light">
      <a:dk1>
        <a:srgbClr val="412253"/>
      </a:dk1>
      <a:lt1>
        <a:srgbClr val="F29AF5"/>
      </a:lt1>
      <a:dk2>
        <a:srgbClr val="FFFFFF"/>
      </a:dk2>
      <a:lt2>
        <a:srgbClr val="FDC7C2"/>
      </a:lt2>
      <a:accent1>
        <a:srgbClr val="A153AF"/>
      </a:accent1>
      <a:accent2>
        <a:srgbClr val="3C8AB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122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Math Subject for Elementary - 1st Grade: Using Shapes by Slidesgo</vt:lpstr>
      <vt:lpstr>Properties of Shapes</vt:lpstr>
      <vt:lpstr>WhAT is the shape of SPace?</vt:lpstr>
      <vt:lpstr>SUrfaces</vt:lpstr>
      <vt:lpstr>Properties</vt:lpstr>
      <vt:lpstr>Other examples:</vt:lpstr>
      <vt:lpstr>Properties</vt:lpstr>
      <vt:lpstr>Classification of Surfaces</vt:lpstr>
      <vt:lpstr>How many donuts do we need for these?</vt:lpstr>
      <vt:lpstr>Thank Y0U!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Shapes</dc:title>
  <cp:revision>1</cp:revision>
  <dcterms:modified xsi:type="dcterms:W3CDTF">2023-11-30T20:56:26Z</dcterms:modified>
</cp:coreProperties>
</file>